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6" r:id="rId4"/>
    <p:sldId id="257" r:id="rId5"/>
    <p:sldId id="258" r:id="rId6"/>
    <p:sldId id="259" r:id="rId7"/>
    <p:sldId id="262" r:id="rId8"/>
    <p:sldId id="263" r:id="rId9"/>
    <p:sldId id="261" r:id="rId10"/>
    <p:sldId id="260" r:id="rId11"/>
    <p:sldId id="264" r:id="rId12"/>
    <p:sldId id="267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EBE42D-07B7-4812-9F15-9205724A6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CB250CC-BB2A-4F9B-B93E-5CA273D19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2C4DD5B-96F6-435F-8C9D-D1757B459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5EEB-D91C-40DD-8DCA-BD695FEE06B5}" type="datetimeFigureOut">
              <a:rPr lang="el-GR" smtClean="0"/>
              <a:t>11/10/2019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2587627-3ADF-420F-BB96-95FF26F17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4DA1175-430C-4F86-9BE1-8A25F77C5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34A2-D00F-4BDC-AD2C-808B4123E0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6106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67952B-5435-44B0-A032-9FF2C242B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614AF9D-1409-4514-852C-4C36DF1222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DEB654B-4351-4FDE-8511-0059D45B0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5EEB-D91C-40DD-8DCA-BD695FEE06B5}" type="datetimeFigureOut">
              <a:rPr lang="el-GR" smtClean="0"/>
              <a:t>11/10/2019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99460ED-B47C-4776-9771-04381A7E4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2D72BC-80DC-431E-BB86-263F7DDB2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34A2-D00F-4BDC-AD2C-808B4123E0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4594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334A9BD-35D3-4D47-A36B-BBE05D28A0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EE22D5F-6C8F-43D0-8CC2-DC8BCA36C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2B26472-CA75-4FDB-8A86-8012E6E53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5EEB-D91C-40DD-8DCA-BD695FEE06B5}" type="datetimeFigureOut">
              <a:rPr lang="el-GR" smtClean="0"/>
              <a:t>11/10/2019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F5A1A29-BFD3-40A7-A34A-28286A3DA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952D037-1C49-4CC9-8E0F-CEB9C8D8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34A2-D00F-4BDC-AD2C-808B4123E0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23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C50645-B2C5-4AA5-8EA9-4DCB25BB1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0DE967A-502D-4DF3-964C-4345D0F2B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CFBAB14-B4D6-49EE-A3B1-3C5471ADC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5EEB-D91C-40DD-8DCA-BD695FEE06B5}" type="datetimeFigureOut">
              <a:rPr lang="el-GR" smtClean="0"/>
              <a:t>11/10/2019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0283FAD-5FB5-4786-B9F1-24ABAD572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117843A-767E-41CC-A8F6-0D2174BF7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34A2-D00F-4BDC-AD2C-808B4123E0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992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8E81E6D-55B3-440A-9785-D68034A5F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9294A75-FF9E-446F-9BD0-94ABF73C8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18B040B-5FAD-4412-B7AF-90AD267CD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5EEB-D91C-40DD-8DCA-BD695FEE06B5}" type="datetimeFigureOut">
              <a:rPr lang="el-GR" smtClean="0"/>
              <a:t>11/10/2019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FF511EC-224A-4DF9-B9E5-C94B7EBB3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51B8785-C272-4D96-8034-65733EA31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34A2-D00F-4BDC-AD2C-808B4123E0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5598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6EC609-13EB-48C7-A09B-881361738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4922AA3-BC72-4306-8468-D04828670C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3F0C759-3068-4118-AD2F-129A0D333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F8F922B-5654-4183-AECB-BC4A3888C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5EEB-D91C-40DD-8DCA-BD695FEE06B5}" type="datetimeFigureOut">
              <a:rPr lang="el-GR" smtClean="0"/>
              <a:t>11/10/2019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D56F91C-E688-400A-BE3D-597E6943E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DEC40C6-F885-4AE8-B4B3-C2FA55EAF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34A2-D00F-4BDC-AD2C-808B4123E0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3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D7BD42-5CB4-4383-9CC1-E794F0163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3DDA9C2-BAD8-40B9-B8A3-D1D5E15DB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F2C5B7D-D7C3-48BD-B111-4C257513D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205E4415-4C45-4ACF-B966-5D16DE8354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D4D7DEC-3768-4018-B81B-F157A08FA2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7A1AF96D-B408-43AB-A2B8-4B619FE00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5EEB-D91C-40DD-8DCA-BD695FEE06B5}" type="datetimeFigureOut">
              <a:rPr lang="el-GR" smtClean="0"/>
              <a:t>11/10/2019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02DCF0A-2922-4357-AA40-92BA7869B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E01D07C2-2A92-475E-8709-CC774F894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34A2-D00F-4BDC-AD2C-808B4123E0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373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442B69-3091-4493-9778-E7A2EBCA3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90C078DF-C2B2-4898-8893-7A83D278F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5EEB-D91C-40DD-8DCA-BD695FEE06B5}" type="datetimeFigureOut">
              <a:rPr lang="el-GR" smtClean="0"/>
              <a:t>11/10/2019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14E18C0-832E-40F1-9FD1-33236F6F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8D5E46F-5DA0-4D87-8583-1F6B1F909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34A2-D00F-4BDC-AD2C-808B4123E0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364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11A8816-BDA7-469A-940A-9F1CAB39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5EEB-D91C-40DD-8DCA-BD695FEE06B5}" type="datetimeFigureOut">
              <a:rPr lang="el-GR" smtClean="0"/>
              <a:t>11/10/2019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851441A-78A9-44D3-8CD0-EA24B8D6A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7C15273-87EC-4418-861F-001E39121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34A2-D00F-4BDC-AD2C-808B4123E0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085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5FD5E0-BDF5-4F2A-AECD-28BB1B472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4D48798-A34F-4C6B-A35A-DF6D272A8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15D4196-D346-45CB-96E3-A7929C060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F77DB11-7A05-432B-ACE8-E8BCABE21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5EEB-D91C-40DD-8DCA-BD695FEE06B5}" type="datetimeFigureOut">
              <a:rPr lang="el-GR" smtClean="0"/>
              <a:t>11/10/2019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B090006-38F1-4E03-8F2B-8ECC52221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EDE9236-6969-4E13-91DD-46F9D7AB6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34A2-D00F-4BDC-AD2C-808B4123E0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777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169C37-53DF-414E-A7D4-A61426C6C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E4940DF9-408B-497A-9C5C-D9D7F8967C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9FB6A37-7D11-4385-B358-6166FF302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89DD3A1-EDC4-44D2-B54C-C89A7E9B7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5EEB-D91C-40DD-8DCA-BD695FEE06B5}" type="datetimeFigureOut">
              <a:rPr lang="el-GR" smtClean="0"/>
              <a:t>11/10/2019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B68DD90-63BC-4F4F-9022-126C9E4E9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58B45F9-187B-4843-99D5-64A2481CA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34A2-D00F-4BDC-AD2C-808B4123E0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0688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3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FDDA97E8-0C88-41AD-B707-40558DA92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AFE478D-68E2-4869-B2A6-D82FEEB96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AA1CF84-9C4C-4C3A-A644-29C7A2295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D5EEB-D91C-40DD-8DCA-BD695FEE06B5}" type="datetimeFigureOut">
              <a:rPr lang="el-GR" smtClean="0"/>
              <a:t>11/10/2019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C067420-7B6A-46C5-B751-16403558B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3143DD7-5559-492C-A50E-2D21C5BE5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34A2-D00F-4BDC-AD2C-808B4123E0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567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3011167-E82D-432C-A8E8-1966DB90FE83}"/>
              </a:ext>
            </a:extLst>
          </p:cNvPr>
          <p:cNvSpPr/>
          <p:nvPr/>
        </p:nvSpPr>
        <p:spPr>
          <a:xfrm>
            <a:off x="622852" y="669653"/>
            <a:ext cx="11569148" cy="5287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i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2ο ΔΗΜΟΤΙΚΟ ΣΧΟΛΕΙΟ ΟΡΧΟΜΕΝΟΥ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l-GR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i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ΔΗΜΟΤΙΚΟ ΣΧΟΛΕΙΟ ΕΛΕΟΥΣΑΣ ΑΡΤΑΣ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l-GR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i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2ο ΔΗΜΟΤΙΚΟ ΣΧΟΛΕΙΟ ΓΡΕΒΕΝΩΝ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l-GR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i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10ο ΔΗΜΟΤΙΚΟ ΣΧΟΛΕΙΟ ΑΙΓΑΛΕΩ</a:t>
            </a:r>
            <a:endParaRPr lang="el-GR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72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2CCCC10D-32A7-4813-8637-B2948747B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09323"/>
            <a:ext cx="9965635" cy="623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8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EC553380-96D1-4416-B28C-661FACEA3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22" y="607886"/>
            <a:ext cx="9130748" cy="564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2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C876C159-E0AC-487F-85A4-91828F21B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26" y="647576"/>
            <a:ext cx="9130748" cy="556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0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6A6D6878-ED87-4050-9091-9CBF27725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76" y="927653"/>
            <a:ext cx="7300071" cy="5097944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8B082BC9-20D8-4F6C-A81D-2D150EC09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68" y="344554"/>
            <a:ext cx="3532119" cy="353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5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D2506F7-0D19-4D81-A349-5D2170D69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429" y="169459"/>
            <a:ext cx="8927141" cy="631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4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55EDF398-9BBB-4DD1-B223-E3E47AF3A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3" y="670891"/>
            <a:ext cx="3234359" cy="552781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15729474-D91C-49CE-8A7B-1F102168B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640" y="670891"/>
            <a:ext cx="6137264" cy="552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C4D4F091-7E70-4C25-A209-842F23927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83" y="404281"/>
            <a:ext cx="8974413" cy="604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9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D68ADF26-B017-4CAA-85B2-B0CC19F9E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18" y="0"/>
            <a:ext cx="9846364" cy="623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4E1C45E-E638-4F73-B8E6-2044B0BA6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89" y="374374"/>
            <a:ext cx="3830381" cy="6109252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D8EA25F-612B-44D3-BF0D-2C3296EAB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13" y="543338"/>
            <a:ext cx="3858252" cy="321199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C4C8BA61-6DC1-4988-89CE-E01DB6A509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934" y="3987781"/>
            <a:ext cx="3830382" cy="2711192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F9784D72-43DB-4CF4-BFB6-F73464B561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188" y="1694620"/>
            <a:ext cx="2506128" cy="206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8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7F69840-58D4-4EF8-A30D-A50A9539E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900" y="2623930"/>
            <a:ext cx="5576770" cy="400135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B52EE8F-E1EB-4FFB-B617-15A4393B2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23655"/>
            <a:ext cx="54864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6443C510-81D5-4D3E-ACB5-08F527E24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792" y="264836"/>
            <a:ext cx="4155374" cy="6135963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A276E81-F738-4013-92AD-2F5357896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12" y="264837"/>
            <a:ext cx="5913412" cy="613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3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16</Words>
  <Application>Microsoft Office PowerPoint</Application>
  <PresentationFormat>Ευρεία οθόνη</PresentationFormat>
  <Paragraphs>7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Vasilis</dc:creator>
  <cp:lastModifiedBy>User</cp:lastModifiedBy>
  <cp:revision>6</cp:revision>
  <dcterms:created xsi:type="dcterms:W3CDTF">2019-10-08T16:54:53Z</dcterms:created>
  <dcterms:modified xsi:type="dcterms:W3CDTF">2019-10-11T07:41:24Z</dcterms:modified>
</cp:coreProperties>
</file>